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74" r:id="rId8"/>
    <p:sldId id="275" r:id="rId9"/>
    <p:sldId id="266" r:id="rId10"/>
    <p:sldId id="267" r:id="rId11"/>
    <p:sldId id="277" r:id="rId12"/>
    <p:sldId id="270" r:id="rId13"/>
    <p:sldId id="271" r:id="rId14"/>
    <p:sldId id="272" r:id="rId15"/>
    <p:sldId id="27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>
        <p:scale>
          <a:sx n="60" d="100"/>
          <a:sy n="60" d="100"/>
        </p:scale>
        <p:origin x="-15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 rotWithShape="1">
          <a:blip r:embed="rId2" cstate="print"/>
          <a:srcRect b="6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4800" b="1" cap="none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124744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5256584" cy="5616624"/>
          </a:xfrm>
        </p:spPr>
        <p:txBody>
          <a:bodyPr>
            <a:no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 indent="361950" algn="just">
              <a:lnSpc>
                <a:spcPct val="150000"/>
              </a:lnSpc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392488" cy="5688632"/>
          </a:xfrm>
        </p:spPr>
        <p:txBody>
          <a:bodyPr>
            <a:noAutofit/>
          </a:bodyPr>
          <a:lstStyle/>
          <a:p>
            <a:pPr indent="268288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отличительный знак государства, изображаемый на флагах, монетах, печатях.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фоне щита красного цвета изображен золотой двуглавый орел.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лапой орел сжимает скипетр, в левой лапе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держава.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5158" y="1124744"/>
            <a:ext cx="4394715" cy="53285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0274" y="1398304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464496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непростой всадник. Зовут его святой Георгий Победоносец. </a:t>
            </a:r>
          </a:p>
          <a:p>
            <a:pPr indent="361950" algn="just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Издавна он почитался на Руси как покровитель воинов, защитник Отечества! 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904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" y="2204864"/>
            <a:ext cx="8805664" cy="3600400"/>
          </a:xfrm>
        </p:spPr>
        <p:txBody>
          <a:bodyPr>
            <a:normAutofit/>
          </a:bodyPr>
          <a:lstStyle/>
          <a:p>
            <a:pPr indent="-169863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государственными символами России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флаг, гимн, герб. </a:t>
            </a:r>
          </a:p>
          <a:p>
            <a:pPr indent="-169863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indent="-169863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уважительное отношение к государственным символам России.</a:t>
            </a:r>
          </a:p>
          <a:p>
            <a:pPr indent="-169863"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Государственных символах России.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69" y="1124744"/>
            <a:ext cx="8921529" cy="5185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97" y="188640"/>
            <a:ext cx="906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самая большая и прекрасная страна в мире.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Родина.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66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Москва.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033" y="1501627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210" y="4149080"/>
            <a:ext cx="41934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Символы государства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002" y="709601"/>
            <a:ext cx="8751202" cy="1762124"/>
          </a:xfrm>
        </p:spPr>
        <p:txBody>
          <a:bodyPr>
            <a:noAutofit/>
          </a:bodyPr>
          <a:lstStyle/>
          <a:p>
            <a:pPr indent="268288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 тоже есть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символы.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02" y="2852936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3627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2369" y="1103389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941168"/>
            <a:ext cx="8892480" cy="1591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 доблести и чести российского народа.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развивается на государственных зданиях, вывешивается на домах в дни государственных праздников.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3101" y="116632"/>
            <a:ext cx="8424936" cy="986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58957" y="13290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самолетов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63233"/>
            <a:ext cx="570795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429" y="2938765"/>
            <a:ext cx="5714098" cy="3771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482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государства</vt:lpstr>
      <vt:lpstr>Презентация PowerPoint</vt:lpstr>
      <vt:lpstr>Презентация PowerPoint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Презентация PowerPoint</vt:lpstr>
      <vt:lpstr>Государственный гимн России</vt:lpstr>
      <vt:lpstr>Герб России</vt:lpstr>
      <vt:lpstr>Щит Российского герба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Даша</cp:lastModifiedBy>
  <cp:revision>53</cp:revision>
  <dcterms:created xsi:type="dcterms:W3CDTF">2015-02-07T15:10:13Z</dcterms:created>
  <dcterms:modified xsi:type="dcterms:W3CDTF">2020-04-26T16:44:21Z</dcterms:modified>
</cp:coreProperties>
</file>