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79" r:id="rId3"/>
    <p:sldId id="259" r:id="rId4"/>
    <p:sldId id="260" r:id="rId5"/>
    <p:sldId id="262" r:id="rId6"/>
    <p:sldId id="263" r:id="rId7"/>
    <p:sldId id="274" r:id="rId8"/>
    <p:sldId id="275" r:id="rId9"/>
    <p:sldId id="266" r:id="rId10"/>
    <p:sldId id="267" r:id="rId11"/>
    <p:sldId id="277" r:id="rId12"/>
    <p:sldId id="270" r:id="rId13"/>
    <p:sldId id="271" r:id="rId14"/>
    <p:sldId id="272" r:id="rId15"/>
    <p:sldId id="276" r:id="rId16"/>
    <p:sldId id="269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7" autoAdjust="0"/>
    <p:restoredTop sz="94638" autoAdjust="0"/>
  </p:normalViewPr>
  <p:slideViewPr>
    <p:cSldViewPr>
      <p:cViewPr>
        <p:scale>
          <a:sx n="60" d="100"/>
          <a:sy n="60" d="100"/>
        </p:scale>
        <p:origin x="-1560" y="-21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ip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jpeg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6.gif"/><Relationship Id="rId4" Type="http://schemas.openxmlformats.org/officeDocument/2006/relationships/image" Target="../media/image7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Надежда\Desktop\Надя5\Рисунок1.jpg"/>
          <p:cNvPicPr>
            <a:picLocks noChangeAspect="1" noChangeArrowheads="1"/>
          </p:cNvPicPr>
          <p:nvPr/>
        </p:nvPicPr>
        <p:blipFill rotWithShape="1">
          <a:blip r:embed="rId2" cstate="print"/>
          <a:srcRect b="6666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060997" y="1916832"/>
            <a:ext cx="5615460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cap="none" spc="300" dirty="0" smtClean="0">
                <a:ln w="11430" cmpd="sng">
                  <a:solidFill>
                    <a:srgbClr val="0070C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Государственные</a:t>
            </a:r>
          </a:p>
          <a:p>
            <a:pPr algn="ctr"/>
            <a:r>
              <a:rPr lang="ru-RU" sz="4800" b="1" spc="300" dirty="0" smtClean="0">
                <a:ln w="11430" cmpd="sng">
                  <a:solidFill>
                    <a:srgbClr val="0070C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Символы</a:t>
            </a:r>
          </a:p>
          <a:p>
            <a:pPr algn="ctr"/>
            <a:r>
              <a:rPr lang="ru-RU" sz="4800" b="1" spc="300" dirty="0" smtClean="0">
                <a:ln w="11430" cmpd="sng">
                  <a:solidFill>
                    <a:srgbClr val="0070C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России</a:t>
            </a:r>
            <a:endParaRPr lang="ru-RU" sz="4800" b="1" cap="none" spc="300" dirty="0">
              <a:ln w="11430" cmpd="sng">
                <a:solidFill>
                  <a:srgbClr val="0070C0"/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9208" y="116632"/>
            <a:ext cx="8229600" cy="1143000"/>
          </a:xfrm>
        </p:spPr>
        <p:txBody>
          <a:bodyPr>
            <a:normAutofit/>
          </a:bodyPr>
          <a:lstStyle/>
          <a:p>
            <a:r>
              <a:rPr lang="ru-RU" sz="4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Значение цвета на флаге</a:t>
            </a:r>
            <a:endParaRPr lang="ru-RU" sz="4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RUS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1196752"/>
            <a:ext cx="7881677" cy="5254451"/>
          </a:xfrm>
        </p:spPr>
      </p:pic>
      <p:sp>
        <p:nvSpPr>
          <p:cNvPr id="5" name="TextBox 4"/>
          <p:cNvSpPr txBox="1"/>
          <p:nvPr/>
        </p:nvSpPr>
        <p:spPr>
          <a:xfrm>
            <a:off x="1259632" y="1772816"/>
            <a:ext cx="63367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Белый цвет означает мир, </a:t>
            </a:r>
          </a:p>
          <a:p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чистоту, надежду.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31640" y="3429000"/>
            <a:ext cx="662473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Синий – цвет безоблачного мирного неба, верности и правды.</a:t>
            </a:r>
            <a:endParaRPr lang="ru-RU" sz="2800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403648" y="5085184"/>
            <a:ext cx="65527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Красный – огонь и отвагу.</a:t>
            </a:r>
            <a:endParaRPr lang="ru-RU" sz="2800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 txBox="1">
            <a:spLocks/>
          </p:cNvSpPr>
          <p:nvPr/>
        </p:nvSpPr>
        <p:spPr>
          <a:xfrm>
            <a:off x="1475656" y="332656"/>
            <a:ext cx="6264696" cy="648072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Найди флаг России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8b9ff1482bdd2472b52bf7838d2de4dd_x102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980728"/>
            <a:ext cx="3528392" cy="25917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1">
                <a:lumMod val="6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флаг китая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60032" y="1052638"/>
            <a:ext cx="3837806" cy="23986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1">
                <a:lumMod val="6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 descr="фран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88024" y="3861048"/>
            <a:ext cx="4031254" cy="25202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1">
                <a:lumMod val="6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 descr="p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39552" y="3789040"/>
            <a:ext cx="3505572" cy="262917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1">
                <a:lumMod val="6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611560" y="1052736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1</a:t>
            </a:r>
            <a:endParaRPr lang="ru-RU" sz="20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4932040" y="1124744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2</a:t>
            </a:r>
            <a:endParaRPr lang="ru-RU" sz="20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3635896" y="3861048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3</a:t>
            </a:r>
            <a:endParaRPr lang="ru-RU" sz="20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4860032" y="3933056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4</a:t>
            </a:r>
            <a:endParaRPr lang="ru-RU" sz="2000" b="1" dirty="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003232" cy="635670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Государственный гимн России</a:t>
            </a:r>
            <a:endParaRPr lang="ru-RU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0021-021-Vot-i-podoshlo-vremja-proschatsja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580112" y="1124744"/>
            <a:ext cx="3400425" cy="463867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7504" y="980728"/>
            <a:ext cx="5256584" cy="5616624"/>
          </a:xfrm>
        </p:spPr>
        <p:txBody>
          <a:bodyPr>
            <a:noAutofit/>
          </a:bodyPr>
          <a:lstStyle/>
          <a:p>
            <a:pPr indent="361950" algn="just">
              <a:lnSpc>
                <a:spcPct val="150000"/>
              </a:lnSpc>
            </a:pPr>
            <a:r>
              <a:rPr lang="ru-RU" sz="19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Гимн страны - это тоже государственный символ. Он исполняется в особенных, торжественных случаях. Гимн России очень красивый и величественный. Каждый гражданин России должен знать слова гимна. Гимн посвящен нашей стране, ее бескрайним просторам, отважным людям, великой истории, в гимне поется о прошлом и будущем страны, о горячей любви к своей Родине.</a:t>
            </a:r>
          </a:p>
          <a:p>
            <a:pPr indent="361950" algn="just">
              <a:lnSpc>
                <a:spcPct val="150000"/>
              </a:lnSpc>
            </a:pPr>
            <a:r>
              <a:rPr lang="ru-RU" sz="19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Слова для гимна нашей Родины Написал Сергей Владимирович Михалков.</a:t>
            </a:r>
            <a:endParaRPr lang="ru-RU" sz="19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44208" y="6021288"/>
            <a:ext cx="19273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С.В. Михалков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260648"/>
            <a:ext cx="5486400" cy="566738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Герб России</a:t>
            </a:r>
            <a:endParaRPr lang="ru-RU" sz="4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7504" y="908720"/>
            <a:ext cx="4392488" cy="5688632"/>
          </a:xfrm>
        </p:spPr>
        <p:txBody>
          <a:bodyPr>
            <a:noAutofit/>
          </a:bodyPr>
          <a:lstStyle/>
          <a:p>
            <a:pPr indent="268288" algn="just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Герб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это отличительный знак государства, изображаемый на флагах, монетах, печатях.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фоне щита красного цвета изображен золотой двуглавый орел.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Правой лапой орел сжимает скипетр, в левой лапе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держава.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Скипетр и держава всегда были символами царской власти.  Над головой орла золотая корона. На груди орла расположен щит. На щите изображен всадник на коне.</a:t>
            </a:r>
            <a:endParaRPr lang="ru-RU" sz="24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480px-Russland-Wappen.svg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25158" y="1124744"/>
            <a:ext cx="4394715" cy="5328592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9208" y="197768"/>
            <a:ext cx="8229600" cy="1143000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Щит Российского герба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500301_html_25f1c1bb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50274" y="1398304"/>
            <a:ext cx="4191000" cy="50577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79512" y="1340768"/>
            <a:ext cx="4464496" cy="5115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1950" algn="just">
              <a:lnSpc>
                <a:spcPct val="150000"/>
              </a:lnSpc>
            </a:pP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Это непростой всадник. Зовут его святой Георгий Победоносец. </a:t>
            </a:r>
          </a:p>
          <a:p>
            <a:pPr indent="361950" algn="just">
              <a:lnSpc>
                <a:spcPct val="150000"/>
              </a:lnSpc>
            </a:pP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Издавна он почитался на Руси как покровитель воинов, защитник Отечества! В руках у Георгия Победоносца серебряное копье. Этим копьем он поражает черного змея, а верный конь топчет змея копытами. Змей – символ зла. Наш герб символизирует победу добра над злом, красоту и справедливость!</a:t>
            </a:r>
            <a:endParaRPr lang="ru-RU" sz="20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2"/>
          <p:cNvSpPr txBox="1">
            <a:spLocks/>
          </p:cNvSpPr>
          <p:nvPr/>
        </p:nvSpPr>
        <p:spPr>
          <a:xfrm>
            <a:off x="1619672" y="332656"/>
            <a:ext cx="6336704" cy="792088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Найди герб России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ф германии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980728"/>
            <a:ext cx="2160240" cy="2700300"/>
          </a:xfrm>
          <a:prstGeom prst="rect">
            <a:avLst/>
          </a:prstGeom>
        </p:spPr>
      </p:pic>
      <p:pic>
        <p:nvPicPr>
          <p:cNvPr id="7" name="Рисунок 6" descr="герб китая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13669" y="1268760"/>
            <a:ext cx="1944442" cy="2288254"/>
          </a:xfrm>
          <a:prstGeom prst="rect">
            <a:avLst/>
          </a:prstGeom>
        </p:spPr>
      </p:pic>
      <p:pic>
        <p:nvPicPr>
          <p:cNvPr id="8" name="Рисунок 7" descr="gerb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1560" y="4005064"/>
            <a:ext cx="2214555" cy="2592288"/>
          </a:xfrm>
          <a:prstGeom prst="rect">
            <a:avLst/>
          </a:prstGeom>
        </p:spPr>
      </p:pic>
      <p:pic>
        <p:nvPicPr>
          <p:cNvPr id="9" name="Рисунок 8" descr="1087139_original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734834" y="4077072"/>
            <a:ext cx="2762896" cy="230425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51520" y="980728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1</a:t>
            </a:r>
            <a:endParaRPr lang="ru-RU" sz="20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5796136" y="1268760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2</a:t>
            </a:r>
            <a:endParaRPr lang="ru-RU" sz="20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251520" y="4293096"/>
            <a:ext cx="2880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3</a:t>
            </a:r>
            <a:endParaRPr lang="ru-RU" sz="20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5868144" y="4293096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4</a:t>
            </a:r>
            <a:endParaRPr lang="ru-RU" sz="2000" b="1" dirty="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2564904"/>
            <a:ext cx="7920880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8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Молодцы!</a:t>
            </a:r>
            <a:endParaRPr lang="ru-RU" sz="8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05172" y="2204864"/>
            <a:ext cx="8805664" cy="3600400"/>
          </a:xfrm>
        </p:spPr>
        <p:txBody>
          <a:bodyPr>
            <a:normAutofit/>
          </a:bodyPr>
          <a:lstStyle/>
          <a:p>
            <a:pPr indent="-169863" algn="just"/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Познакомить детей с государственными символами России </a:t>
            </a:r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флаг, гимн, герб. </a:t>
            </a:r>
          </a:p>
          <a:p>
            <a:pPr indent="-169863" algn="just"/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Закрепить знания детей о символическом значении цветов  государственного флага.</a:t>
            </a:r>
          </a:p>
          <a:p>
            <a:pPr indent="-169863" algn="just"/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уважительное отношение к государственным символам России.</a:t>
            </a:r>
          </a:p>
          <a:p>
            <a:pPr indent="-169863" algn="just"/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патриотические чувства.</a:t>
            </a:r>
          </a:p>
          <a:p>
            <a:pPr>
              <a:buNone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260648"/>
            <a:ext cx="842493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1950" algn="just"/>
            <a:r>
              <a:rPr lang="ru-RU" sz="4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endParaRPr lang="ru-RU" sz="44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61950" algn="just"/>
            <a: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Систематизировать </a:t>
            </a:r>
            <a: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знания </a:t>
            </a:r>
            <a: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 </a:t>
            </a:r>
            <a: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Государственных символах России.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Flag-map_of_Russia-edit.svg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5369" y="1124744"/>
            <a:ext cx="8921529" cy="518563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7697" y="188640"/>
            <a:ext cx="906689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Россия </a:t>
            </a:r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самая большая и прекрасная страна в мире.</a:t>
            </a:r>
          </a:p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Россия </a:t>
            </a:r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наша Родина.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" y="116632"/>
            <a:ext cx="9144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Столица нашего государства </a:t>
            </a: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город Москва. 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Москве работают правительство Российской Федерации и наш президент.</a:t>
            </a:r>
            <a:endParaRPr lang="ru-RU" sz="2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12226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3033" y="1501627"/>
            <a:ext cx="6096000" cy="4572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4" name="Рисунок 3" descr="путин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40210" y="4149080"/>
            <a:ext cx="4193408" cy="23762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1">
                <a:lumMod val="6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7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37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332656"/>
            <a:ext cx="7488832" cy="454372"/>
          </a:xfrm>
        </p:spPr>
        <p:txBody>
          <a:bodyPr>
            <a:noAutofit/>
          </a:bodyPr>
          <a:lstStyle/>
          <a:p>
            <a:pPr algn="ctr"/>
            <a:r>
              <a:rPr lang="ru-RU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Символы государства</a:t>
            </a:r>
            <a:endParaRPr lang="ru-RU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07002" y="709601"/>
            <a:ext cx="8751202" cy="1762124"/>
          </a:xfrm>
        </p:spPr>
        <p:txBody>
          <a:bodyPr>
            <a:noAutofit/>
          </a:bodyPr>
          <a:lstStyle/>
          <a:p>
            <a:pPr indent="268288"/>
            <a:r>
              <a:rPr 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Каждое государство обязательно имеет государственные символы: флаг, герб и гимн. </a:t>
            </a:r>
            <a:endParaRPr lang="ru-RU" sz="28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268288"/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России тоже есть </a:t>
            </a:r>
            <a:endParaRPr lang="ru-RU" sz="28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268288"/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государственные </a:t>
            </a:r>
            <a:r>
              <a:rPr 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символы.</a:t>
            </a:r>
            <a:endParaRPr lang="ru-RU" sz="2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37812242_gimn0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652120" y="1916832"/>
            <a:ext cx="3306084" cy="4824536"/>
          </a:xfrm>
          <a:prstGeom prst="rect">
            <a:avLst/>
          </a:prstGeom>
        </p:spPr>
      </p:pic>
      <p:pic>
        <p:nvPicPr>
          <p:cNvPr id="10" name="Рисунок 9" descr="flag(fkz)_1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7002" y="2852936"/>
            <a:ext cx="3476625" cy="3714750"/>
          </a:xfrm>
          <a:prstGeom prst="rect">
            <a:avLst/>
          </a:prstGeom>
        </p:spPr>
      </p:pic>
      <p:pic>
        <p:nvPicPr>
          <p:cNvPr id="11" name="Рисунок 10" descr="gerb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683627" y="4437112"/>
            <a:ext cx="1968493" cy="2304256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p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922369" y="1103389"/>
            <a:ext cx="5486400" cy="3962871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51520" y="4941168"/>
            <a:ext cx="8892480" cy="1591072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Российский флаг </a:t>
            </a: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символ доблести и чести российского народа. </a:t>
            </a:r>
            <a:r>
              <a:rPr 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Российский флаг развивается на государственных зданиях, вывешивается на домах в дни государственных праздников.</a:t>
            </a:r>
            <a:endParaRPr lang="ru-RU" sz="2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453101" y="116632"/>
            <a:ext cx="8424936" cy="98675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Флаг 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- 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это прикрепленное к древку полотнище определенного размера и цвета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.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p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899592" y="1124744"/>
            <a:ext cx="7562004" cy="5462096"/>
          </a:xfrm>
          <a:prstGeom prst="rect">
            <a:avLst/>
          </a:prstGeom>
        </p:spPr>
      </p:pic>
      <p:pic>
        <p:nvPicPr>
          <p:cNvPr id="4" name="Рисунок 3" descr="n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1484784"/>
            <a:ext cx="4387686" cy="296607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Рисунок 4" descr="mzxp69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44008" y="1484784"/>
            <a:ext cx="4320480" cy="288032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Рисунок 5" descr="VABS042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139952" y="3284984"/>
            <a:ext cx="4801687" cy="318832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Рисунок 6" descr="PrezidentskiesamoletyRossiibudutraspisanypodgzhel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23528" y="3933056"/>
            <a:ext cx="4146224" cy="266394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8" name="Прямоугольник 7"/>
          <p:cNvSpPr/>
          <p:nvPr/>
        </p:nvSpPr>
        <p:spPr>
          <a:xfrm>
            <a:off x="258957" y="132900"/>
            <a:ext cx="871296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Государственный флаг России можно увидеть на военных парадах, на кораблях, на борту российских </a:t>
            </a: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самолетов</a:t>
            </a: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640960" cy="1570186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0070C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Во все времена отношение граждан к своему флагу было очень уважительным. Воины, давая клятву верности Родине, целовали кончик флага, рискуя своей жизнью, выносили флаг с поля боя, чтобы он не доставался врагу.</a:t>
            </a:r>
            <a:endParaRPr lang="ru-RU" sz="2800" b="1" dirty="0">
              <a:solidFill>
                <a:srgbClr val="0070C0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4" name="Рисунок 3" descr="894cccb76b265deeb9915dff0fae8b2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504" y="2263233"/>
            <a:ext cx="5707951" cy="374441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Рисунок 4" descr="6297081p9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7429" y="2938765"/>
            <a:ext cx="5714098" cy="377130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92696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Современный флаг утвердил великий русский царь Петр</a:t>
            </a:r>
            <a:r>
              <a:rPr lang="en-US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I</a:t>
            </a: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Полотнище его состоит из трех полос белого, синего, красного цветов. Полосы расположены горизонтально. Цвета флага выбраны неслучайно.</a:t>
            </a:r>
            <a:r>
              <a:rPr lang="en-US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2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84062469_large_pavel1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95936" y="2492896"/>
            <a:ext cx="4932548" cy="394603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4" name="Рисунок 3" descr="133941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3068960"/>
            <a:ext cx="3495916" cy="302433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294</TotalTime>
  <Words>482</Words>
  <Application>Microsoft Office PowerPoint</Application>
  <PresentationFormat>Экран (4:3)</PresentationFormat>
  <Paragraphs>47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Символы государства</vt:lpstr>
      <vt:lpstr>Презентация PowerPoint</vt:lpstr>
      <vt:lpstr>Презентация PowerPoint</vt:lpstr>
      <vt:lpstr>Во все времена отношение граждан к своему флагу было очень уважительным. Воины, давая клятву верности Родине, целовали кончик флага, рискуя своей жизнью, выносили флаг с поля боя, чтобы он не доставался врагу.</vt:lpstr>
      <vt:lpstr>Современный флаг утвердил великий русский царь Петр I. Полотнище его состоит из трех полос белого, синего, красного цветов. Полосы расположены горизонтально. Цвета флага выбраны неслучайно.  </vt:lpstr>
      <vt:lpstr>Значение цвета на флаге</vt:lpstr>
      <vt:lpstr>Презентация PowerPoint</vt:lpstr>
      <vt:lpstr>Государственный гимн России</vt:lpstr>
      <vt:lpstr>Герб России</vt:lpstr>
      <vt:lpstr>Щит Российского герба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Надежда</dc:creator>
  <cp:lastModifiedBy>Даша</cp:lastModifiedBy>
  <cp:revision>53</cp:revision>
  <dcterms:created xsi:type="dcterms:W3CDTF">2015-02-07T15:10:13Z</dcterms:created>
  <dcterms:modified xsi:type="dcterms:W3CDTF">2020-04-26T16:44:21Z</dcterms:modified>
</cp:coreProperties>
</file>