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82" r:id="rId2"/>
    <p:sldId id="283" r:id="rId3"/>
    <p:sldId id="256" r:id="rId4"/>
    <p:sldId id="260" r:id="rId5"/>
    <p:sldId id="257" r:id="rId6"/>
    <p:sldId id="258" r:id="rId7"/>
    <p:sldId id="261" r:id="rId8"/>
    <p:sldId id="262" r:id="rId9"/>
    <p:sldId id="265" r:id="rId10"/>
    <p:sldId id="266" r:id="rId11"/>
    <p:sldId id="27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>
      <p:cViewPr>
        <p:scale>
          <a:sx n="78" d="100"/>
          <a:sy n="78" d="100"/>
        </p:scale>
        <p:origin x="-1122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C2E3-AC7C-4621-9A4B-F1C472301C2F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B5F0B6-45EB-48A4-B0D7-41C134B761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C2E3-AC7C-4621-9A4B-F1C472301C2F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F0B6-45EB-48A4-B0D7-41C134B761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C2E3-AC7C-4621-9A4B-F1C472301C2F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F0B6-45EB-48A4-B0D7-41C134B761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824C2E3-AC7C-4621-9A4B-F1C472301C2F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3B5F0B6-45EB-48A4-B0D7-41C134B761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C2E3-AC7C-4621-9A4B-F1C472301C2F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F0B6-45EB-48A4-B0D7-41C134B761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C2E3-AC7C-4621-9A4B-F1C472301C2F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F0B6-45EB-48A4-B0D7-41C134B761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F0B6-45EB-48A4-B0D7-41C134B761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C2E3-AC7C-4621-9A4B-F1C472301C2F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C2E3-AC7C-4621-9A4B-F1C472301C2F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F0B6-45EB-48A4-B0D7-41C134B761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C2E3-AC7C-4621-9A4B-F1C472301C2F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F0B6-45EB-48A4-B0D7-41C134B761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824C2E3-AC7C-4621-9A4B-F1C472301C2F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B5F0B6-45EB-48A4-B0D7-41C134B761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C2E3-AC7C-4621-9A4B-F1C472301C2F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B5F0B6-45EB-48A4-B0D7-41C134B761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824C2E3-AC7C-4621-9A4B-F1C472301C2F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3B5F0B6-45EB-48A4-B0D7-41C134B761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A4%D0%B0%D0%B9%D0%BB:Order_of_Lenin.jpg" TargetMode="External" /><Relationship Id="rId13" Type="http://schemas.openxmlformats.org/officeDocument/2006/relationships/hyperlink" Target="http://ru.wikipedia.org/wiki/%D0%93%D0%B5%D1%80%D0%BE%D0%B9_%D0%A1%D0%BE%D0%B2%D0%B5%D1%82%D1%81%D0%BA%D0%BE%D0%B3%D0%BE_%D0%A1%D0%BE%D1%8E%D0%B7%D0%B0" TargetMode="External" /><Relationship Id="rId3" Type="http://schemas.openxmlformats.org/officeDocument/2006/relationships/image" Target="../media/image27.jpeg" /><Relationship Id="rId7" Type="http://schemas.openxmlformats.org/officeDocument/2006/relationships/image" Target="../media/image29.jpeg" /><Relationship Id="rId12" Type="http://schemas.openxmlformats.org/officeDocument/2006/relationships/hyperlink" Target="http://ru.wikipedia.org/wiki/%D0%9E%D1%80%D0%B4%D0%B5%D0%BD_%D0%9B%D0%B5%D0%BD%D0%B8%D0%BD%D0%B0" TargetMode="External" /><Relationship Id="rId2" Type="http://schemas.openxmlformats.org/officeDocument/2006/relationships/hyperlink" Target="http://ru.wikipedia.org/wiki/%D0%A4%D0%B0%D0%B9%D0%BB:Portnova_Zina.jpg" TargetMode="External" /><Relationship Id="rId1" Type="http://schemas.openxmlformats.org/officeDocument/2006/relationships/slideLayout" Target="../slideLayouts/slideLayout4.xml" /><Relationship Id="rId6" Type="http://schemas.openxmlformats.org/officeDocument/2006/relationships/hyperlink" Target="http://go.mail.ru/frame.html?q=%E7%E8%ED%E0%20%EF%EE%F0%F2%ED%EE%E2%E0&amp;rch=l&amp;jsa=1&amp;sf=0&amp;cf=2&amp;type=all" TargetMode="External" /><Relationship Id="rId11" Type="http://schemas.openxmlformats.org/officeDocument/2006/relationships/image" Target="../media/image9.png" /><Relationship Id="rId5" Type="http://schemas.openxmlformats.org/officeDocument/2006/relationships/image" Target="../media/image28.jpeg" /><Relationship Id="rId10" Type="http://schemas.openxmlformats.org/officeDocument/2006/relationships/hyperlink" Target="http://upload.wikimedia.org/wikipedia/commons/e/ef/Hero_of_the_Soviet_Union_medal.png" TargetMode="External" /><Relationship Id="rId4" Type="http://schemas.openxmlformats.org/officeDocument/2006/relationships/hyperlink" Target="http://go.mail.ru/frame.html?q=%E7%E8%ED%E0%20%EF%EE%F0%F2%ED%EE%E2%E0&amp;rch=l&amp;jsa=1&amp;sf=0&amp;cf=1&amp;type=all" TargetMode="External" /><Relationship Id="rId9" Type="http://schemas.openxmlformats.org/officeDocument/2006/relationships/image" Target="../media/image21.jpeg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 /><Relationship Id="rId2" Type="http://schemas.openxmlformats.org/officeDocument/2006/relationships/hyperlink" Target="http://www.pervoprohodcy.ru/pioner/pioner-old/victory/1941.html" TargetMode="Externa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E%D1%80%D0%B4%D0%B5%D0%BD_%D0%9E%D1%82%D0%B5%D1%87%D0%B5%D1%81%D1%82%D0%B2%D0%B5%D0%BD%D0%BD%D0%BE%D0%B9_%D0%B2%D0%BE%D0%B9%D0%BD%D1%8B" TargetMode="External" /><Relationship Id="rId3" Type="http://schemas.openxmlformats.org/officeDocument/2006/relationships/image" Target="../media/image6.jpeg" /><Relationship Id="rId7" Type="http://schemas.openxmlformats.org/officeDocument/2006/relationships/image" Target="../media/image8.pn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4.xml" /><Relationship Id="rId6" Type="http://schemas.openxmlformats.org/officeDocument/2006/relationships/hyperlink" Target="http://ru.wikipedia.org/wiki/%D0%A4%D0%B0%D0%B9%D0%BB:Order_of_the_Patriotic_War_(1st_class).png" TargetMode="External" /><Relationship Id="rId11" Type="http://schemas.openxmlformats.org/officeDocument/2006/relationships/hyperlink" Target="http://ru.wikipedia.org/wiki/%D0%93%D0%B5%D1%80%D0%BE%D0%B9_%D0%A1%D0%BE%D0%B2%D0%B5%D1%82%D1%81%D0%BA%D0%BE%D0%B3%D0%BE_%D0%A1%D0%BE%D1%8E%D0%B7%D0%B0" TargetMode="External" /><Relationship Id="rId5" Type="http://schemas.openxmlformats.org/officeDocument/2006/relationships/image" Target="../media/image7.jpeg" /><Relationship Id="rId10" Type="http://schemas.openxmlformats.org/officeDocument/2006/relationships/image" Target="../media/image9.png" /><Relationship Id="rId4" Type="http://schemas.openxmlformats.org/officeDocument/2006/relationships/hyperlink" Target="javascript:window.open('./pic/kotik.jpg','discount1','width=540,height=540,scrollbars');void(0);" TargetMode="External" /><Relationship Id="rId9" Type="http://schemas.openxmlformats.org/officeDocument/2006/relationships/hyperlink" Target="http://upload.wikimedia.org/wikipedia/commons/e/ef/Hero_of_the_Soviet_Union_medal.png" TargetMode="External" 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E%D0%BF%D0%B5%D1%80%D0%B0%D1%86%D0%B8%D1%8F_%C2%AB%D0%A0%D0%B5%D0%BB%D1%8C%D1%81%D0%BE%D0%B2%D0%B0%D1%8F_%D0%B2%D0%BE%D0%B9%D0%BD%D0%B0%C2%BB" TargetMode="External" /><Relationship Id="rId3" Type="http://schemas.openxmlformats.org/officeDocument/2006/relationships/image" Target="../media/image10.jpeg" /><Relationship Id="rId7" Type="http://schemas.openxmlformats.org/officeDocument/2006/relationships/image" Target="../media/image8.png" /><Relationship Id="rId2" Type="http://schemas.openxmlformats.org/officeDocument/2006/relationships/hyperlink" Target="javascript:window.open('./pic/mih.jpg','discount1','width=520,height=500,scrollbars');void(0);" TargetMode="External" /><Relationship Id="rId1" Type="http://schemas.openxmlformats.org/officeDocument/2006/relationships/slideLayout" Target="../slideLayouts/slideLayout5.xml" /><Relationship Id="rId6" Type="http://schemas.openxmlformats.org/officeDocument/2006/relationships/hyperlink" Target="http://ru.wikipedia.org/wiki/%D0%A4%D0%B0%D0%B9%D0%BB:Order_of_the_Patriotic_War_(1st_class).png" TargetMode="External" /><Relationship Id="rId5" Type="http://schemas.openxmlformats.org/officeDocument/2006/relationships/image" Target="../media/image11.jpeg" /><Relationship Id="rId4" Type="http://schemas.openxmlformats.org/officeDocument/2006/relationships/hyperlink" Target="http://go.mail.ru/frame.html?q=%EB%E0%F0%E0%20%EC%E8%F5%E5%E5%ED%EA%EE&amp;rch=l&amp;jsa=1&amp;sf=0&amp;cf=0" TargetMode="Externa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javascript:window.open('./pic/borod.jpg','discount1','width=520,height=520,scrollbars');void(0);" TargetMode="External" /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5.xml" /><Relationship Id="rId6" Type="http://schemas.openxmlformats.org/officeDocument/2006/relationships/image" Target="../media/image14.png" /><Relationship Id="rId5" Type="http://schemas.openxmlformats.org/officeDocument/2006/relationships/hyperlink" Target="http://ru.wikipedia.org/wiki/%D0%A4%D0%B0%D0%B9%D0%BB:Order_of_Red_Banner.png" TargetMode="External" /><Relationship Id="rId4" Type="http://schemas.openxmlformats.org/officeDocument/2006/relationships/image" Target="../media/image13.jpeg" 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go.mail.ru/frame.html?q=%EC%E0%F0%E0%F2%20%EA%E0%E7%E5%E9&amp;rch=l&amp;jsa=1&amp;sf=0&amp;cf=0&amp;type=all" TargetMode="External" /><Relationship Id="rId13" Type="http://schemas.openxmlformats.org/officeDocument/2006/relationships/hyperlink" Target="http://upload.wikimedia.org/wikipedia/commons/e/ef/Hero_of_the_Soviet_Union_medal.png" TargetMode="External" /><Relationship Id="rId18" Type="http://schemas.openxmlformats.org/officeDocument/2006/relationships/hyperlink" Target="http://ru.wikipedia.org/wiki/%D0%9E%D1%80%D0%B4%D0%B5%D0%BD_%D0%9B%D0%B5%D0%BD%D0%B8%D0%BD%D0%B0" TargetMode="External" /><Relationship Id="rId3" Type="http://schemas.openxmlformats.org/officeDocument/2006/relationships/image" Target="../media/image15.jpeg" /><Relationship Id="rId7" Type="http://schemas.openxmlformats.org/officeDocument/2006/relationships/image" Target="../media/image17.jpeg" /><Relationship Id="rId12" Type="http://schemas.openxmlformats.org/officeDocument/2006/relationships/hyperlink" Target="http://ru.wikipedia.org/wiki/%D0%93%D0%B5%D1%80%D0%BE%D0%B9_%D0%A1%D0%BE%D0%B2%D0%B5%D1%82%D1%81%D0%BA%D0%BE%D0%B3%D0%BE_%D0%A1%D0%BE%D1%8E%D0%B7%D0%B0" TargetMode="External" /><Relationship Id="rId17" Type="http://schemas.openxmlformats.org/officeDocument/2006/relationships/image" Target="../media/image20.jpeg" /><Relationship Id="rId2" Type="http://schemas.openxmlformats.org/officeDocument/2006/relationships/hyperlink" Target="http://go.mail.ru/frame.html?q=%EC%E0%F0%E0%F2%20%EA%E0%E7%E5%E9&amp;rch=l&amp;jsa=1&amp;sf=0&amp;cf=2&amp;type=all" TargetMode="External" /><Relationship Id="rId16" Type="http://schemas.openxmlformats.org/officeDocument/2006/relationships/hyperlink" Target="http://ru.wikipedia.org/wiki/%D0%A4%D0%B0%D0%B9%D0%BB:Medal_for_Valor_USSR.jpg" TargetMode="External" /><Relationship Id="rId20" Type="http://schemas.openxmlformats.org/officeDocument/2006/relationships/image" Target="../media/image21.jpeg" /><Relationship Id="rId1" Type="http://schemas.openxmlformats.org/officeDocument/2006/relationships/slideLayout" Target="../slideLayouts/slideLayout4.xml" /><Relationship Id="rId6" Type="http://schemas.openxmlformats.org/officeDocument/2006/relationships/hyperlink" Target="http://ru.wikipedia.org/wiki/%D0%A4%D0%B0%D0%B9%D0%BB:%D0%9C%D0%B0%D1%80%D0%B0%D1%82.jpg" TargetMode="External" /><Relationship Id="rId11" Type="http://schemas.openxmlformats.org/officeDocument/2006/relationships/image" Target="../media/image19.jpeg" /><Relationship Id="rId5" Type="http://schemas.openxmlformats.org/officeDocument/2006/relationships/image" Target="../media/image16.jpeg" /><Relationship Id="rId15" Type="http://schemas.openxmlformats.org/officeDocument/2006/relationships/hyperlink" Target="http://ru.wikipedia.org/wiki/%D0%9C%D0%B5%D0%B4%D0%B0%D0%BB%D1%8C_%C2%AB%D0%97%D0%B0_%D0%BE%D1%82%D0%B2%D0%B0%D0%B3%D1%83%C2%BB" TargetMode="External" /><Relationship Id="rId10" Type="http://schemas.openxmlformats.org/officeDocument/2006/relationships/hyperlink" Target="http://go.mail.ru/frame.html?q=%EC%E0%F0%E0%F2%20%EA%E0%E7%E5%E9&amp;rch=l&amp;jsa=1&amp;sf=0&amp;cf=3&amp;type=all" TargetMode="External" /><Relationship Id="rId19" Type="http://schemas.openxmlformats.org/officeDocument/2006/relationships/hyperlink" Target="http://ru.wikipedia.org/wiki/%D0%A4%D0%B0%D0%B9%D0%BB:Order_of_Lenin.jpg" TargetMode="External" /><Relationship Id="rId4" Type="http://schemas.openxmlformats.org/officeDocument/2006/relationships/hyperlink" Target="javascript:window.open('./pic/kaz.jpg','discount1','width=530,height=530,scrollbars');void(0);" TargetMode="External" /><Relationship Id="rId9" Type="http://schemas.openxmlformats.org/officeDocument/2006/relationships/image" Target="../media/image18.jpeg" /><Relationship Id="rId14" Type="http://schemas.openxmlformats.org/officeDocument/2006/relationships/image" Target="../media/image9.png" 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upload.wikimedia.org/wikipedia/commons/e/ef/Hero_of_the_Soviet_Union_medal.png" TargetMode="External" /><Relationship Id="rId3" Type="http://schemas.openxmlformats.org/officeDocument/2006/relationships/image" Target="../media/image22.jpeg" /><Relationship Id="rId7" Type="http://schemas.openxmlformats.org/officeDocument/2006/relationships/hyperlink" Target="https://ru.wikipedia.org/wiki/1942_%D0%B3%D0%BE%D0%B4" TargetMode="External" /><Relationship Id="rId2" Type="http://schemas.openxmlformats.org/officeDocument/2006/relationships/hyperlink" Target="http://ru.wikipedia.org/wiki/%D0%A4%D0%B0%D0%B9%D0%BB:Leonid_Golikov.jpg" TargetMode="External" /><Relationship Id="rId1" Type="http://schemas.openxmlformats.org/officeDocument/2006/relationships/slideLayout" Target="../slideLayouts/slideLayout4.xml" /><Relationship Id="rId6" Type="http://schemas.openxmlformats.org/officeDocument/2006/relationships/hyperlink" Target="https://ru.wikipedia.org/wiki/13_%D0%B0%D0%B2%D0%B3%D1%83%D1%81%D1%82%D0%B0" TargetMode="External" /><Relationship Id="rId5" Type="http://schemas.openxmlformats.org/officeDocument/2006/relationships/image" Target="../media/image23.jpeg" /><Relationship Id="rId10" Type="http://schemas.openxmlformats.org/officeDocument/2006/relationships/hyperlink" Target="http://ru.wikipedia.org/wiki/%D0%93%D0%B5%D1%80%D0%BE%D0%B9_%D0%A1%D0%BE%D0%B2%D0%B5%D1%82%D1%81%D0%BA%D0%BE%D0%B3%D0%BE_%D0%A1%D0%BE%D1%8E%D0%B7%D0%B0" TargetMode="External" /><Relationship Id="rId4" Type="http://schemas.openxmlformats.org/officeDocument/2006/relationships/hyperlink" Target="javascript:window.open('./pic/gol.jpg','discount1','width=540,height=540,scrollbars');void(0);" TargetMode="External" /><Relationship Id="rId9" Type="http://schemas.openxmlformats.org/officeDocument/2006/relationships/image" Target="../media/image9.png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 /><Relationship Id="rId7" Type="http://schemas.openxmlformats.org/officeDocument/2006/relationships/hyperlink" Target="http://ru.wikipedia.org/wiki/%D0%9E%D1%80%D0%B4%D0%B5%D0%BD_%D0%9B%D0%B5%D0%BD%D0%B8%D0%BD%D0%B0" TargetMode="External" /><Relationship Id="rId2" Type="http://schemas.openxmlformats.org/officeDocument/2006/relationships/hyperlink" Target="http://ru.wikipedia.org/wiki/%D0%A4%D0%B0%D0%B9%D0%BB:%D0%92%D0%BE%D0%BB%D0%BE%D0%B4%D1%8F_%D0%94%D1%83%D0%B1%D0%B8%D0%BD%D0%B8%D0%BD.jpeg" TargetMode="External" /><Relationship Id="rId1" Type="http://schemas.openxmlformats.org/officeDocument/2006/relationships/slideLayout" Target="../slideLayouts/slideLayout4.xml" /><Relationship Id="rId6" Type="http://schemas.openxmlformats.org/officeDocument/2006/relationships/image" Target="../media/image26.jpeg" /><Relationship Id="rId5" Type="http://schemas.openxmlformats.org/officeDocument/2006/relationships/image" Target="../media/image25.jpeg" /><Relationship Id="rId4" Type="http://schemas.openxmlformats.org/officeDocument/2006/relationships/hyperlink" Target="http://go.mail.ru/frame.html?q=%E2%EE%EB%EE%E4%FF%20%E4%F3%E1%E8%ED%E8%ED&amp;rch=l&amp;jsa=1&amp;sf=0&amp;cf=12&amp;type=all" TargetMode="Externa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q 2">
            <a:extLst>
              <a:ext uri="{FF2B5EF4-FFF2-40B4-BE49-F238E27FC236}">
                <a16:creationId xmlns:a16="http://schemas.microsoft.com/office/drawing/2014/main" id="{054386A6-0EA2-404A-96A9-71957123E9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z-Latn-AZ"/>
              <a:t>Дети –герои Великой отечественной войны.</a:t>
            </a:r>
          </a:p>
        </p:txBody>
      </p:sp>
    </p:spTree>
    <p:extLst>
      <p:ext uri="{BB962C8B-B14F-4D97-AF65-F5344CB8AC3E}">
        <p14:creationId xmlns:p14="http://schemas.microsoft.com/office/powerpoint/2010/main" val="870142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315416"/>
            <a:ext cx="8229600" cy="1219200"/>
          </a:xfrm>
        </p:spPr>
        <p:txBody>
          <a:bodyPr/>
          <a:lstStyle/>
          <a:p>
            <a:r>
              <a:rPr lang="ru-RU" b="1" dirty="0" err="1"/>
              <a:t>Зи́на</a:t>
            </a:r>
            <a:r>
              <a:rPr lang="ru-RU" b="1" dirty="0"/>
              <a:t> </a:t>
            </a:r>
            <a:r>
              <a:rPr lang="ru-RU" b="1" dirty="0" err="1"/>
              <a:t>Портно́ва</a:t>
            </a:r>
            <a:r>
              <a:rPr lang="ru-RU" dirty="0"/>
              <a:t> </a:t>
            </a:r>
          </a:p>
        </p:txBody>
      </p:sp>
      <p:pic>
        <p:nvPicPr>
          <p:cNvPr id="5" name="Содержимое 4" descr="Portnova Zina.jpg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908720"/>
            <a:ext cx="1628775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_self" descr="http://preview.gogo.ru/urlpreview?url=img-fotki.yandex.ru/get/3204/juryno.0/0_1c9bc_620af9a0_XL">
            <a:hlinkClick r:id="rId4" tgtFrame="_blank"/>
          </p:cNvPr>
          <p:cNvPicPr>
            <a:picLocks noGrp="1"/>
          </p:cNvPicPr>
          <p:nvPr>
            <p:ph sz="half" idx="2"/>
          </p:nvPr>
        </p:nvPicPr>
        <p:blipFill>
          <a:blip r:embed="rId5" cstate="print"/>
          <a:stretch>
            <a:fillRect/>
          </a:stretch>
        </p:blipFill>
        <p:spPr bwMode="auto">
          <a:xfrm>
            <a:off x="2267744" y="1916832"/>
            <a:ext cx="142875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_self" descr="http://gogo.ru/preview?id=13918365">
            <a:hlinkClick r:id="rId6" tgtFrame="_blank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23928" y="836712"/>
            <a:ext cx="1068705" cy="1520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Order of Lenin.jpg">
            <a:hlinkClick r:id="rId8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148064" y="548680"/>
            <a:ext cx="1424940" cy="277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Файл:Hero of the Soviet Union medal.png">
            <a:hlinkClick r:id="rId10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092280" y="476672"/>
            <a:ext cx="1365885" cy="2672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6623720" y="2996952"/>
            <a:ext cx="252028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lvl="0"/>
            <a:r>
              <a:rPr lang="ru-RU" sz="2400" b="1" dirty="0">
                <a:hlinkClick r:id="rId12" tooltip="Орден Ленина"/>
              </a:rPr>
              <a:t>Орден Ленина</a:t>
            </a:r>
            <a:r>
              <a:rPr lang="ru-RU" sz="2400" b="1" dirty="0"/>
              <a:t>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411760" y="3645024"/>
            <a:ext cx="60486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>
                <a:hlinkClick r:id="rId13" tooltip="Герой Советского Союза"/>
              </a:rPr>
              <a:t>Герой Советского Союза</a:t>
            </a:r>
            <a:endParaRPr lang="ru-RU" sz="2400" b="1" dirty="0"/>
          </a:p>
          <a:p>
            <a:pPr lvl="0"/>
            <a:r>
              <a:rPr lang="ru-RU" sz="2400" b="1" dirty="0"/>
              <a:t>   </a:t>
            </a:r>
            <a:r>
              <a:rPr lang="ru-RU" sz="2400" b="1" dirty="0">
                <a:latin typeface="Corbel" pitchFamily="34" charset="0"/>
                <a:ea typeface="Times New Roman" pitchFamily="18" charset="0"/>
                <a:cs typeface="Times New Roman" pitchFamily="18" charset="0"/>
              </a:rPr>
              <a:t>(Посмертно).</a:t>
            </a:r>
            <a:endParaRPr lang="ru-RU" sz="2400" b="1" dirty="0"/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0" y="4437112"/>
            <a:ext cx="8398768" cy="2160240"/>
          </a:xfrm>
          <a:prstGeom prst="rect">
            <a:avLst/>
          </a:prstGeom>
        </p:spPr>
        <p:txBody>
          <a:bodyPr vert="horz">
            <a:normAutofit fontScale="70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Участвовала в распространении листовок среди населения и диверсиях против захватчиков. Работая в столовой курсов переподготовки немецких офицеров, по указанию подполья отравила пищу (погибло более ста офицеров). Во время разбирательств, желая доказать немцам свою непричастность, попробовала отравленный суп. Чудом осталась жива.</a:t>
            </a:r>
          </a:p>
        </p:txBody>
      </p:sp>
    </p:spTree>
  </p:cSld>
  <p:clrMapOvr>
    <a:masterClrMapping/>
  </p:clrMapOvr>
  <p:transition spd="slow" advTm="2404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620688"/>
            <a:ext cx="7772400" cy="2808312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Никто не забыт</a:t>
            </a:r>
          </a:p>
          <a:p>
            <a:pPr algn="ctr"/>
            <a:r>
              <a:rPr lang="ru-RU" sz="3600" dirty="0"/>
              <a:t>И ничто не забыто…</a:t>
            </a:r>
          </a:p>
        </p:txBody>
      </p:sp>
      <p:pic>
        <p:nvPicPr>
          <p:cNvPr id="4" name="Рисунок 3" descr="К 60-летию Великой Победы. Эх, и наподдали мы им тогда!!! А потом ещё 40 лет терзали!!! Ничего, в другой раз неповадно будет!!!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4005064"/>
            <a:ext cx="1944216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170"/>
    </mc:Choice>
    <mc:Fallback xmlns="">
      <p:transition spd="slow" advTm="1717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ntent Doldurucusu 1">
            <a:extLst>
              <a:ext uri="{FF2B5EF4-FFF2-40B4-BE49-F238E27FC236}">
                <a16:creationId xmlns:a16="http://schemas.microsoft.com/office/drawing/2014/main" id="{EC400FB0-B75F-8940-92FC-E3783EFC7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z-Cyrl-AZ" sz="4400" b="0" i="0">
                <a:effectLst/>
                <a:latin typeface="Times New Roman" panose="02020603050405020304" pitchFamily="18" charset="0"/>
              </a:rPr>
              <a:t>расширить знания детей о Великой Отечественной войне, познакомить дошкольников с жизнью детей во время войны.</a:t>
            </a:r>
            <a:endParaRPr lang="az-Latn-AZ" sz="4400"/>
          </a:p>
        </p:txBody>
      </p:sp>
      <p:sp>
        <p:nvSpPr>
          <p:cNvPr id="3" name="Başlıq 2">
            <a:extLst>
              <a:ext uri="{FF2B5EF4-FFF2-40B4-BE49-F238E27FC236}">
                <a16:creationId xmlns:a16="http://schemas.microsoft.com/office/drawing/2014/main" id="{E991317B-C16C-6E4A-B41B-47F0C8A9C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/>
              <a:t>Цель</a:t>
            </a:r>
          </a:p>
        </p:txBody>
      </p:sp>
    </p:spTree>
    <p:extLst>
      <p:ext uri="{BB962C8B-B14F-4D97-AF65-F5344CB8AC3E}">
        <p14:creationId xmlns:p14="http://schemas.microsoft.com/office/powerpoint/2010/main" val="868162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76672"/>
            <a:ext cx="7772400" cy="2928958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                1941-1945</a:t>
            </a:r>
          </a:p>
          <a:p>
            <a:endParaRPr lang="ru-RU" sz="4000" b="1" dirty="0">
              <a:solidFill>
                <a:srgbClr val="FF0000"/>
              </a:solidFill>
            </a:endParaRPr>
          </a:p>
          <a:p>
            <a:r>
              <a:rPr lang="ru-RU" sz="4000" b="1" dirty="0">
                <a:solidFill>
                  <a:srgbClr val="FF0000"/>
                </a:solidFill>
              </a:rPr>
              <a:t>Дети –герои Великой Отечественной войны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2928934"/>
            <a:ext cx="7772400" cy="3596980"/>
          </a:xfrm>
        </p:spPr>
        <p:txBody>
          <a:bodyPr>
            <a:normAutofit fontScale="90000"/>
          </a:bodyPr>
          <a:lstStyle/>
          <a:p>
            <a:br>
              <a:rPr lang="ru-RU" sz="1600" dirty="0"/>
            </a:br>
            <a:br>
              <a:rPr lang="ru-RU" sz="1600" dirty="0"/>
            </a:br>
            <a:r>
              <a:rPr lang="ru-RU" sz="2400" dirty="0"/>
              <a:t>«Война - это слезы, невинная кровь,</a:t>
            </a:r>
            <a:br>
              <a:rPr lang="ru-RU" sz="2400" dirty="0"/>
            </a:br>
            <a:r>
              <a:rPr lang="ru-RU" sz="2400" dirty="0"/>
              <a:t> руины, горе.</a:t>
            </a:r>
            <a:br>
              <a:rPr lang="ru-RU" sz="2400" dirty="0"/>
            </a:br>
            <a:r>
              <a:rPr lang="ru-RU" sz="2400" dirty="0"/>
              <a:t> Война - это смерть. Наглая смерть. </a:t>
            </a:r>
            <a:br>
              <a:rPr lang="ru-RU" sz="2400" dirty="0"/>
            </a:br>
            <a:r>
              <a:rPr lang="ru-RU" sz="2400" dirty="0"/>
              <a:t>В аде Второй мировой войны погибли</a:t>
            </a:r>
            <a:br>
              <a:rPr lang="ru-RU" sz="2400" dirty="0"/>
            </a:br>
            <a:r>
              <a:rPr lang="ru-RU" sz="2400" dirty="0"/>
              <a:t> миллионы людей. </a:t>
            </a:r>
            <a:br>
              <a:rPr lang="ru-RU" sz="2400" dirty="0"/>
            </a:br>
            <a:br>
              <a:rPr lang="ru-RU" dirty="0"/>
            </a:br>
            <a:endParaRPr lang="ru-RU" dirty="0"/>
          </a:p>
        </p:txBody>
      </p:sp>
      <p:pic>
        <p:nvPicPr>
          <p:cNvPr id="4" name="Рисунок 3" descr="Дети - герои Великой отечественной войны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332656"/>
            <a:ext cx="1690997" cy="4762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www.e-belovo.ru/65let/i/65let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285728"/>
            <a:ext cx="1904753" cy="1187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811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Валя Котик</a:t>
            </a:r>
            <a:br>
              <a:rPr lang="ru-RU" dirty="0"/>
            </a:br>
            <a:endParaRPr lang="ru-RU" dirty="0"/>
          </a:p>
        </p:txBody>
      </p:sp>
      <p:pic>
        <p:nvPicPr>
          <p:cNvPr id="5" name="Содержимое 4" descr="Котик Валя 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764704"/>
            <a:ext cx="2736304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5" descr="600x600,fs-NASEDKIN-04,016,016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868144" y="188640"/>
            <a:ext cx="3040380" cy="4572000"/>
          </a:xfrm>
        </p:spPr>
      </p:pic>
      <p:pic>
        <p:nvPicPr>
          <p:cNvPr id="7" name="Рисунок 6" descr="Валя Котик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332656"/>
            <a:ext cx="2448272" cy="2398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3347864" y="3140968"/>
            <a:ext cx="237626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29 октября 1943 года, будучи в дозоре, заметил карателей, собиравшихся устроить облаву на отряд. Убив офицера, он поднял тревогу; благодаря его действиям, партизаны успели дать отпор врагу.</a:t>
            </a:r>
          </a:p>
        </p:txBody>
      </p:sp>
      <p:pic>
        <p:nvPicPr>
          <p:cNvPr id="9" name="Рисунок 8" descr="Order of the Patriotic War (1st class).png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24128" y="4941168"/>
            <a:ext cx="142494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7236296" y="4725144"/>
            <a:ext cx="17281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hlinkClick r:id="rId8" tooltip="Орден Отечественной войны"/>
              </a:rPr>
              <a:t>Орден </a:t>
            </a:r>
          </a:p>
          <a:p>
            <a:pPr lvl="0"/>
            <a:r>
              <a:rPr lang="ru-RU" sz="2400" dirty="0">
                <a:hlinkClick r:id="rId8" tooltip="Орден Отечественной войны"/>
              </a:rPr>
              <a:t>Отечественной войны</a:t>
            </a:r>
            <a:r>
              <a:rPr lang="ru-RU" sz="2400" dirty="0"/>
              <a:t> I степени </a:t>
            </a:r>
          </a:p>
        </p:txBody>
      </p:sp>
      <p:pic>
        <p:nvPicPr>
          <p:cNvPr id="11" name="Содержимое 4" descr="Файл:Hero of the Soviet Union medal.png">
            <a:hlinkClick r:id="rId9"/>
          </p:cNvPr>
          <p:cNvPicPr>
            <a:picLocks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51520" y="4005064"/>
            <a:ext cx="13620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1547664" y="4365104"/>
            <a:ext cx="20882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hlinkClick r:id="rId11" tooltip="Герой Советского Союза"/>
              </a:rPr>
              <a:t>Герой Советского Союза</a:t>
            </a:r>
            <a:endParaRPr lang="ru-RU" sz="2400" dirty="0"/>
          </a:p>
          <a:p>
            <a:pPr lvl="0"/>
            <a:r>
              <a:rPr lang="ru-RU" sz="2400" dirty="0"/>
              <a:t>   </a:t>
            </a:r>
            <a:r>
              <a:rPr lang="ru-RU" sz="2400" dirty="0">
                <a:latin typeface="Corbel" pitchFamily="34" charset="0"/>
                <a:ea typeface="Times New Roman" pitchFamily="18" charset="0"/>
                <a:cs typeface="Times New Roman" pitchFamily="18" charset="0"/>
              </a:rPr>
              <a:t>(Посмертно).</a:t>
            </a:r>
            <a:endParaRPr lang="ru-RU" sz="2400" dirty="0"/>
          </a:p>
        </p:txBody>
      </p:sp>
    </p:spTree>
  </p:cSld>
  <p:clrMapOvr>
    <a:masterClrMapping/>
  </p:clrMapOvr>
  <p:transition spd="slow" advTm="1807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Лара Михеенко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923928" y="2276872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_self" descr="http://foto.mail.ru/inbox/estonija/_myphoto/p-64.jpg">
            <a:hlinkClick r:id="rId4" tgtFrame="_blank"/>
          </p:cNvPr>
          <p:cNvPicPr>
            <a:picLocks noGrp="1"/>
          </p:cNvPicPr>
          <p:nvPr>
            <p:ph sz="quarter" idx="4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8662" y="1643050"/>
            <a:ext cx="2786082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Лара </a:t>
            </a:r>
            <a:r>
              <a:rPr lang="ru-RU" b="1" dirty="0" err="1"/>
              <a:t>Михеенко</a:t>
            </a:r>
            <a:endParaRPr lang="ru-RU" dirty="0"/>
          </a:p>
        </p:txBody>
      </p:sp>
      <p:pic>
        <p:nvPicPr>
          <p:cNvPr id="9" name="Рисунок 8" descr="Order of the Patriotic War (1st class).png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00192" y="2204864"/>
            <a:ext cx="2067882" cy="2008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4139952" y="1066938"/>
            <a:ext cx="500404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</a:t>
            </a:r>
            <a:r>
              <a:rPr kumimoji="0" lang="ru-RU" sz="2400" b="1" i="0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orbel" pitchFamily="34" charset="0"/>
                <a:ea typeface="Times New Roman" pitchFamily="18" charset="0"/>
                <a:cs typeface="Times New Roman" pitchFamily="18" charset="0"/>
              </a:rPr>
              <a:t>Орден</a:t>
            </a:r>
            <a:r>
              <a:rPr kumimoji="0" lang="ru-RU" sz="2400" b="1" i="0" strike="noStrike" cap="none" normalizeH="0" dirty="0">
                <a:ln>
                  <a:noFill/>
                </a:ln>
                <a:solidFill>
                  <a:srgbClr val="FFC000"/>
                </a:solidFill>
                <a:effectLst/>
                <a:latin typeface="Corbel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orbel" pitchFamily="34" charset="0"/>
                <a:ea typeface="Times New Roman" pitchFamily="18" charset="0"/>
                <a:cs typeface="Times New Roman" pitchFamily="18" charset="0"/>
              </a:rPr>
              <a:t>Отечественной войны </a:t>
            </a:r>
            <a:r>
              <a:rPr kumimoji="0" lang="ru-RU" sz="2400" b="1" i="0" strike="noStrike" cap="none" normalizeH="0" baseline="0" dirty="0">
                <a:ln>
                  <a:noFill/>
                </a:ln>
                <a:effectLst/>
                <a:latin typeface="Corbel" pitchFamily="34" charset="0"/>
                <a:ea typeface="Times New Roman" pitchFamily="18" charset="0"/>
                <a:cs typeface="Times New Roman" pitchFamily="18" charset="0"/>
              </a:rPr>
              <a:t>1 степени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strike="noStrike" cap="none" normalizeH="0" baseline="0" dirty="0">
                <a:ln>
                  <a:noFill/>
                </a:ln>
                <a:effectLst/>
                <a:latin typeface="Corbe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effectLst/>
                <a:latin typeface="Corbel" pitchFamily="34" charset="0"/>
                <a:ea typeface="Times New Roman" pitchFamily="18" charset="0"/>
                <a:cs typeface="Times New Roman" pitchFamily="18" charset="0"/>
              </a:rPr>
              <a:t>(Посмертно</a:t>
            </a:r>
            <a:r>
              <a:rPr lang="ru-RU" sz="2400" b="1" dirty="0">
                <a:latin typeface="Corbel" pitchFamily="34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effectLst/>
                <a:latin typeface="Corbel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1" i="0" u="none" strike="noStrike" cap="none" normalizeH="0" baseline="0" dirty="0">
              <a:ln>
                <a:noFill/>
              </a:ln>
              <a:effectLst/>
              <a:latin typeface="Corbe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4581128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 августе 1943 года партизанский отряд, в котором состояла Лара, принимал активное участие в «</a:t>
            </a:r>
            <a:r>
              <a:rPr lang="ru-RU" sz="2400" dirty="0">
                <a:hlinkClick r:id="rId8" tooltip="Операция «Рельсовая война»"/>
              </a:rPr>
              <a:t>рельсовой войне</a:t>
            </a:r>
            <a:r>
              <a:rPr lang="ru-RU" sz="2400" dirty="0"/>
              <a:t>». Благодаря участию Лары удалось вывести из строя не только мост, но и проходивший по нему эшелон противника</a:t>
            </a:r>
          </a:p>
        </p:txBody>
      </p:sp>
    </p:spTree>
  </p:cSld>
  <p:clrMapOvr>
    <a:masterClrMapping/>
  </p:clrMapOvr>
  <p:transition spd="slow" advTm="1906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>
                <a:solidFill>
                  <a:srgbClr val="FFC000"/>
                </a:solidFill>
              </a:rPr>
              <a:t>Орден Красного Знамени</a:t>
            </a:r>
            <a:endParaRPr lang="ru-RU" dirty="0"/>
          </a:p>
        </p:txBody>
      </p:sp>
      <p:pic>
        <p:nvPicPr>
          <p:cNvPr id="4" name="Содержимое 3" descr="Саша Бородулин"/>
          <p:cNvPicPr>
            <a:picLocks noGrp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11560" y="2348880"/>
            <a:ext cx="2009775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Саша Бородулин </a:t>
            </a:r>
          </a:p>
        </p:txBody>
      </p:sp>
      <p:pic>
        <p:nvPicPr>
          <p:cNvPr id="5" name="Рисунок 4" descr="Саша Бородулин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476672"/>
            <a:ext cx="3312368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2" descr="Order of Red Banner.p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43808" y="2204864"/>
            <a:ext cx="1428750" cy="1647825"/>
          </a:xfrm>
          <a:prstGeom prst="rect">
            <a:avLst/>
          </a:prstGeom>
          <a:noFill/>
        </p:spPr>
      </p:pic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3059832" y="4077072"/>
            <a:ext cx="5256584" cy="2448272"/>
          </a:xfrm>
        </p:spPr>
        <p:txBody>
          <a:bodyPr>
            <a:normAutofit fontScale="62500" lnSpcReduction="20000"/>
          </a:bodyPr>
          <a:lstStyle/>
          <a:p>
            <a:r>
              <a:rPr lang="ru-RU" sz="3200" dirty="0"/>
              <a:t>День за днем вел он разведку. Не раз отправлялся на самые опасные задания. Немало уничтоженных машин и солдат было на его счету. За выполнение опасных заданий, за проявленное мужество, находчивость и смелость Саша Бородулин зимой 1941 года был награжден орденом Красного Знамени. </a:t>
            </a:r>
            <a:br>
              <a:rPr lang="ru-RU" sz="3200" dirty="0"/>
            </a:br>
            <a:endParaRPr lang="ru-RU" sz="3200" dirty="0"/>
          </a:p>
        </p:txBody>
      </p:sp>
    </p:spTree>
  </p:cSld>
  <p:clrMapOvr>
    <a:masterClrMapping/>
  </p:clrMapOvr>
  <p:transition spd="slow" advTm="2004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Марат </a:t>
            </a:r>
            <a:r>
              <a:rPr lang="ru-RU" b="1" dirty="0" err="1"/>
              <a:t>Казей</a:t>
            </a:r>
            <a:br>
              <a:rPr lang="ru-RU" dirty="0"/>
            </a:br>
            <a:endParaRPr lang="ru-RU" dirty="0"/>
          </a:p>
        </p:txBody>
      </p:sp>
      <p:pic>
        <p:nvPicPr>
          <p:cNvPr id="5" name="pic_self" descr="http://gogo.ru/preview?id=13918175">
            <a:hlinkClick r:id="rId2" tgtFrame="_blank"/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764704"/>
            <a:ext cx="1317266" cy="2211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Марат Казей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7704" y="692696"/>
            <a:ext cx="223224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Марат.jpg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355976" y="332656"/>
            <a:ext cx="2164936" cy="1960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_self" descr="http://preview.gogo.ru/urlpreview?url=img-2003-05.photosight.ru/06/203629.jpg">
            <a:hlinkClick r:id="rId8" tgtFrame="_blank"/>
          </p:cNvPr>
          <p:cNvPicPr>
            <a:picLocks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08304" y="2348880"/>
            <a:ext cx="1136728" cy="1568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_self" descr="http://gogo.ru/preview?id=91625568">
            <a:hlinkClick r:id="rId10" tgtFrame="_blank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092280" y="476672"/>
            <a:ext cx="1297326" cy="1709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Содержимое 6"/>
          <p:cNvSpPr>
            <a:spLocks noGrp="1"/>
          </p:cNvSpPr>
          <p:nvPr>
            <p:ph sz="half" idx="1"/>
          </p:nvPr>
        </p:nvSpPr>
        <p:spPr>
          <a:xfrm>
            <a:off x="1835696" y="2348880"/>
            <a:ext cx="5256584" cy="2592288"/>
          </a:xfrm>
        </p:spPr>
        <p:txBody>
          <a:bodyPr>
            <a:normAutofit fontScale="70000" lnSpcReduction="20000"/>
          </a:bodyPr>
          <a:lstStyle/>
          <a:p>
            <a:br>
              <a:rPr lang="ru-RU" dirty="0"/>
            </a:br>
            <a:r>
              <a:rPr lang="ru-RU" dirty="0"/>
              <a:t> Деревню окружила цепь немцев. Марат, отстреливаясь, залег в ложбинке. Он был тяжело ранен. Происходило это на глазах практически у всей деревни. Пока были патроны, держал оборону, а когда магазин опустел, взял одну из висевших на поясе гранат и бросил во врагов. А второй гранатой, когда они подошли совсем близко, подорвал себя вместе с ними. 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23528" y="5013176"/>
            <a:ext cx="20162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None/>
            </a:pPr>
            <a:r>
              <a:rPr lang="ru-RU" sz="2400" b="1" dirty="0">
                <a:hlinkClick r:id="rId12" tooltip="Герой Советского Союза"/>
              </a:rPr>
              <a:t>Герой Советского Союза</a:t>
            </a:r>
            <a:r>
              <a:rPr lang="ru-RU" sz="2400" b="1" dirty="0"/>
              <a:t>   </a:t>
            </a:r>
            <a:r>
              <a:rPr lang="ru-RU" sz="2400" b="1" dirty="0">
                <a:latin typeface="Corbel" pitchFamily="34" charset="0"/>
                <a:ea typeface="Times New Roman" pitchFamily="18" charset="0"/>
                <a:cs typeface="Times New Roman" pitchFamily="18" charset="0"/>
              </a:rPr>
              <a:t>(Посмертно).</a:t>
            </a:r>
            <a:endParaRPr lang="ru-RU" sz="2400" b="1" dirty="0"/>
          </a:p>
        </p:txBody>
      </p:sp>
      <p:pic>
        <p:nvPicPr>
          <p:cNvPr id="12" name="Содержимое 4" descr="Файл:Hero of the Soviet Union medal.png">
            <a:hlinkClick r:id="rId13"/>
          </p:cNvPr>
          <p:cNvPicPr>
            <a:picLocks noGrp="1"/>
          </p:cNvPicPr>
          <p:nvPr>
            <p:ph sz="half" idx="2"/>
          </p:nvPr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39552" y="3212976"/>
            <a:ext cx="858019" cy="1802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7236296" y="5229200"/>
            <a:ext cx="16561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u="sng" dirty="0">
                <a:hlinkClick r:id="rId15" tooltip="Медаль "/>
              </a:rPr>
              <a:t>Медаль «За отвагу»</a:t>
            </a:r>
            <a:r>
              <a:rPr lang="ru-RU" sz="2400" b="1" dirty="0"/>
              <a:t> </a:t>
            </a:r>
          </a:p>
        </p:txBody>
      </p:sp>
      <p:pic>
        <p:nvPicPr>
          <p:cNvPr id="14" name="Picture 2" descr="Medal for Valor USSR.jpg">
            <a:hlinkClick r:id="rId16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596336" y="3933056"/>
            <a:ext cx="693975" cy="1360191"/>
          </a:xfrm>
          <a:prstGeom prst="rect">
            <a:avLst/>
          </a:prstGeom>
          <a:noFill/>
        </p:spPr>
      </p:pic>
      <p:sp>
        <p:nvSpPr>
          <p:cNvPr id="15" name="Содержимое 2"/>
          <p:cNvSpPr txBox="1">
            <a:spLocks/>
          </p:cNvSpPr>
          <p:nvPr/>
        </p:nvSpPr>
        <p:spPr>
          <a:xfrm>
            <a:off x="3923928" y="5373216"/>
            <a:ext cx="4038600" cy="5040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18" tooltip="Орден Ленина"/>
              </a:rPr>
              <a:t>Орден Ленина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6" name="Рисунок 15" descr="Order of Lenin.jpg">
            <a:hlinkClick r:id="rId19"/>
          </p:cNvPr>
          <p:cNvPicPr/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2771800" y="4797152"/>
            <a:ext cx="864096" cy="1844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2206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Леня Голиков</a:t>
            </a:r>
            <a:br>
              <a:rPr lang="ru-RU" dirty="0"/>
            </a:br>
            <a:endParaRPr lang="ru-RU" dirty="0"/>
          </a:p>
        </p:txBody>
      </p:sp>
      <p:pic>
        <p:nvPicPr>
          <p:cNvPr id="5" name="Содержимое 4" descr="http://upload.wikimedia.org/wikipedia/ru/2/2d/Leonid_Golikov.jpg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692696"/>
            <a:ext cx="1728192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5" descr="Леня Голиков">
            <a:hlinkClick r:id="rId4"/>
          </p:cNvPr>
          <p:cNvPicPr>
            <a:picLocks noGrp="1"/>
          </p:cNvPicPr>
          <p:nvPr>
            <p:ph sz="half" idx="2"/>
          </p:nvPr>
        </p:nvPicPr>
        <p:blipFill>
          <a:blip r:embed="rId5" cstate="print"/>
          <a:stretch>
            <a:fillRect/>
          </a:stretch>
        </p:blipFill>
        <p:spPr bwMode="auto">
          <a:xfrm>
            <a:off x="2699792" y="980728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одержимое 7"/>
          <p:cNvSpPr txBox="1">
            <a:spLocks/>
          </p:cNvSpPr>
          <p:nvPr/>
        </p:nvSpPr>
        <p:spPr>
          <a:xfrm>
            <a:off x="4788024" y="980728"/>
            <a:ext cx="4127376" cy="5026372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ru-RU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6" tooltip="13 августа"/>
              </a:rPr>
              <a:t>13 августа</a:t>
            </a:r>
            <a:r>
              <a:rPr kumimoji="0" lang="ru-RU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7" tooltip="1942 год"/>
              </a:rPr>
              <a:t>1942 года</a:t>
            </a:r>
            <a:r>
              <a:rPr kumimoji="0" lang="ru-RU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возвращаясь из разведки, неподалёку от деревни Варницы гранатой подорвал легковую машину, в которой находился немецкий генерал-майор  В штаб бригады разведчик доставил портфель с документами. В их числе были чертежи и описание новых образцов немецких мин, и другие важные бумаги военного характера.</a:t>
            </a:r>
          </a:p>
        </p:txBody>
      </p:sp>
      <p:pic>
        <p:nvPicPr>
          <p:cNvPr id="8" name="Рисунок 7" descr="Файл:Hero of the Soviet Union medal.png">
            <a:hlinkClick r:id="rId8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7544" y="3717032"/>
            <a:ext cx="1365885" cy="2672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Текст 2"/>
          <p:cNvSpPr txBox="1">
            <a:spLocks/>
          </p:cNvSpPr>
          <p:nvPr/>
        </p:nvSpPr>
        <p:spPr>
          <a:xfrm>
            <a:off x="2123728" y="4077072"/>
            <a:ext cx="2950096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ru-RU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10" tooltip="Герой Советского Союза"/>
              </a:rPr>
              <a:t>Герой Советского Союза</a:t>
            </a:r>
            <a:r>
              <a:rPr kumimoji="0" lang="ru-RU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ru-RU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itchFamily="34" charset="0"/>
                <a:ea typeface="Times New Roman" pitchFamily="18" charset="0"/>
                <a:cs typeface="Times New Roman" pitchFamily="18" charset="0"/>
              </a:rPr>
              <a:t>(Посмертно).</a:t>
            </a:r>
            <a:endParaRPr kumimoji="0" lang="ru-RU" sz="2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 advTm="2804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315416"/>
            <a:ext cx="8229600" cy="1219200"/>
          </a:xfrm>
        </p:spPr>
        <p:txBody>
          <a:bodyPr/>
          <a:lstStyle/>
          <a:p>
            <a:r>
              <a:rPr lang="ru-RU" b="1" dirty="0" err="1"/>
              <a:t>Воло́дя</a:t>
            </a:r>
            <a:r>
              <a:rPr lang="ru-RU" b="1" dirty="0"/>
              <a:t> </a:t>
            </a:r>
            <a:r>
              <a:rPr lang="ru-RU" b="1" dirty="0" err="1"/>
              <a:t>Дуби́нин</a:t>
            </a:r>
            <a:r>
              <a:rPr lang="ru-RU" dirty="0"/>
              <a:t> </a:t>
            </a:r>
          </a:p>
        </p:txBody>
      </p:sp>
      <p:pic>
        <p:nvPicPr>
          <p:cNvPr id="5" name="Содержимое 4" descr="Володя Дубинин.jpeg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908720"/>
            <a:ext cx="1841500" cy="294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_self" descr="http://preview.gogo.ru/urlpreview?url=i.i.ua/photo/images/pic/3/0/1532803_dadb6196.jpg">
            <a:hlinkClick r:id="rId4" tgtFrame="_blank"/>
          </p:cNvPr>
          <p:cNvPicPr>
            <a:picLocks noGrp="1"/>
          </p:cNvPicPr>
          <p:nvPr>
            <p:ph sz="half" idx="2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31840" y="2132856"/>
            <a:ext cx="1593552" cy="203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Орден Красного Знамени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84168" y="332656"/>
            <a:ext cx="1947545" cy="396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771800" y="908720"/>
            <a:ext cx="30243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hlinkClick r:id="rId7" tooltip="Орден Ленина"/>
              </a:rPr>
              <a:t>Орден Красного Знамени</a:t>
            </a:r>
            <a:endParaRPr lang="ru-RU" sz="2400" b="1" dirty="0"/>
          </a:p>
          <a:p>
            <a:r>
              <a:rPr lang="ru-RU" sz="2400" b="1" dirty="0">
                <a:latin typeface="Corbel" pitchFamily="34" charset="0"/>
                <a:ea typeface="Times New Roman" pitchFamily="18" charset="0"/>
                <a:cs typeface="Times New Roman" pitchFamily="18" charset="0"/>
              </a:rPr>
              <a:t>(Посмертно).</a:t>
            </a:r>
            <a:endParaRPr lang="ru-RU" sz="2400" b="1" dirty="0"/>
          </a:p>
          <a:p>
            <a:pPr lvl="0"/>
            <a:endParaRPr lang="ru-RU" dirty="0"/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467544" y="4293096"/>
            <a:ext cx="8132440" cy="2232248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Володя Дубинин был одним из членов партизанского отряда, воевавшего вблизи Керчи. Вместе со взрослыми в отряде, юные разведчики доставляли ценные сведения о расположении частей врага и о численности немецких войск .</a:t>
            </a:r>
          </a:p>
        </p:txBody>
      </p:sp>
    </p:spTree>
  </p:cSld>
  <p:clrMapOvr>
    <a:masterClrMapping/>
  </p:clrMapOvr>
  <p:transition spd="slow" advTm="20030"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800</TotalTime>
  <Words>301</Words>
  <Application>Microsoft Office PowerPoint</Application>
  <PresentationFormat>Ekranda Göstər (4:3)</PresentationFormat>
  <Paragraphs>40</Paragraphs>
  <Slides>11</Slides>
  <Notes>0</Notes>
  <HiddenSlides>0</HiddenSlides>
  <MMClips>1</MMClips>
  <ScaleCrop>false</ScaleCrop>
  <HeadingPairs>
    <vt:vector size="4" baseType="variant">
      <vt:variant>
        <vt:lpstr>Mövzu</vt:lpstr>
      </vt:variant>
      <vt:variant>
        <vt:i4>1</vt:i4>
      </vt:variant>
      <vt:variant>
        <vt:lpstr>Slayd Başlıqları</vt:lpstr>
      </vt:variant>
      <vt:variant>
        <vt:i4>11</vt:i4>
      </vt:variant>
    </vt:vector>
  </HeadingPairs>
  <TitlesOfParts>
    <vt:vector size="12" baseType="lpstr">
      <vt:lpstr>Бумажная</vt:lpstr>
      <vt:lpstr>Дети –герои Великой отечественной войны.</vt:lpstr>
      <vt:lpstr>Цель</vt:lpstr>
      <vt:lpstr>  «Война - это слезы, невинная кровь,  руины, горе.  Война - это смерть. Наглая смерть.  В аде Второй мировой войны погибли  миллионы людей.   </vt:lpstr>
      <vt:lpstr>Валя Котик </vt:lpstr>
      <vt:lpstr>Лара Михеенко</vt:lpstr>
      <vt:lpstr>Саша Бородулин </vt:lpstr>
      <vt:lpstr>Марат Казей </vt:lpstr>
      <vt:lpstr>Леня Голиков </vt:lpstr>
      <vt:lpstr>Воло́дя Дуби́нин </vt:lpstr>
      <vt:lpstr>Зи́на Портно́ва </vt:lpstr>
      <vt:lpstr>PowerPoint Təqdimatı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завуч</dc:creator>
  <cp:lastModifiedBy>ajgul.musaeva.97@mail.ru</cp:lastModifiedBy>
  <cp:revision>66</cp:revision>
  <dcterms:created xsi:type="dcterms:W3CDTF">2010-04-22T04:47:53Z</dcterms:created>
  <dcterms:modified xsi:type="dcterms:W3CDTF">2020-04-23T10:44:30Z</dcterms:modified>
</cp:coreProperties>
</file>